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2" r:id="rId9"/>
    <p:sldId id="261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54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21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06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92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34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22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56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63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21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43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7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43B38-7646-4FE2-885A-6BA0BCAB9D26}" type="datetimeFigureOut">
              <a:rPr lang="cs-CZ" smtClean="0"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15605-7E65-47DB-B87F-16C31A57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15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sk-SK" dirty="0" err="1" smtClean="0"/>
              <a:t>rednáška</a:t>
            </a:r>
            <a:r>
              <a:rPr lang="sk-SK" dirty="0" smtClean="0"/>
              <a:t> Techniky a </a:t>
            </a:r>
            <a:r>
              <a:rPr lang="sk-SK" dirty="0" err="1" smtClean="0"/>
              <a:t>modelování</a:t>
            </a:r>
            <a:r>
              <a:rPr lang="sk-SK" dirty="0" smtClean="0"/>
              <a:t> </a:t>
            </a:r>
            <a:r>
              <a:rPr lang="sk-SK" dirty="0" err="1" smtClean="0"/>
              <a:t>požadavku</a:t>
            </a:r>
            <a:r>
              <a:rPr lang="sk-SK" dirty="0" smtClean="0"/>
              <a:t> 24.10.2015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DEITEL kap.31 ATM C</a:t>
            </a:r>
            <a:r>
              <a:rPr lang="en-US" dirty="0" smtClean="0"/>
              <a:t># implementation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249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n-US" sz="1800" b="1" dirty="0" smtClean="0"/>
              <a:t>ATM Case Study Implementation </a:t>
            </a:r>
            <a:endParaRPr lang="cs-CZ" sz="18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911292"/>
            <a:ext cx="3260586" cy="5182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715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Ukazky</a:t>
            </a:r>
            <a:r>
              <a:rPr lang="en-US" dirty="0" smtClean="0"/>
              <a:t> </a:t>
            </a:r>
            <a:r>
              <a:rPr lang="en-US" dirty="0" err="1" smtClean="0"/>
              <a:t>funkcneho</a:t>
            </a:r>
            <a:r>
              <a:rPr lang="en-US" dirty="0" smtClean="0"/>
              <a:t> </a:t>
            </a:r>
            <a:r>
              <a:rPr lang="en-US" dirty="0" err="1" smtClean="0"/>
              <a:t>projektu</a:t>
            </a:r>
            <a:r>
              <a:rPr lang="en-US" dirty="0" smtClean="0"/>
              <a:t> ATM </a:t>
            </a:r>
            <a:r>
              <a:rPr lang="en-US" dirty="0" err="1" smtClean="0"/>
              <a:t>vo</a:t>
            </a:r>
            <a:r>
              <a:rPr lang="en-US" dirty="0" smtClean="0"/>
              <a:t> Visual Studio 2013 (2013)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- VS2013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13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Ú</a:t>
            </a:r>
            <a:r>
              <a:rPr lang="en-US" dirty="0" err="1" smtClean="0"/>
              <a:t>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Opakovanie podmienok ukončenia predmetu</a:t>
            </a:r>
          </a:p>
          <a:p>
            <a:r>
              <a:rPr lang="sk-SK" dirty="0" smtClean="0"/>
              <a:t>Ukážka pre študentov pripraveného USB kľúča pre tento predmet</a:t>
            </a:r>
          </a:p>
          <a:p>
            <a:r>
              <a:rPr lang="sk-SK" dirty="0" smtClean="0"/>
              <a:t>Ukážka vzorových prác študentov venovaných </a:t>
            </a:r>
            <a:r>
              <a:rPr lang="sk-SK" dirty="0" err="1" smtClean="0"/>
              <a:t>kávomatu</a:t>
            </a:r>
            <a:r>
              <a:rPr lang="sk-SK" dirty="0" smtClean="0"/>
              <a:t>, </a:t>
            </a:r>
            <a:r>
              <a:rPr lang="sk-SK" dirty="0" err="1" smtClean="0"/>
              <a:t>mikrovlnky</a:t>
            </a:r>
            <a:r>
              <a:rPr lang="sk-SK" dirty="0" smtClean="0"/>
              <a:t>, ...</a:t>
            </a:r>
            <a:r>
              <a:rPr lang="sk-SK" dirty="0" smtClean="0"/>
              <a:t> DEITEL kap.31 ATM C</a:t>
            </a:r>
            <a:r>
              <a:rPr lang="en-US" dirty="0" smtClean="0"/>
              <a:t># implementation </a:t>
            </a:r>
            <a:endParaRPr lang="sk-SK" dirty="0" smtClean="0"/>
          </a:p>
          <a:p>
            <a:r>
              <a:rPr lang="en-US" dirty="0" err="1" smtClean="0"/>
              <a:t>Opakovanie</a:t>
            </a:r>
            <a:r>
              <a:rPr lang="en-US" dirty="0" smtClean="0"/>
              <a:t> </a:t>
            </a:r>
            <a:r>
              <a:rPr lang="en-US" dirty="0" err="1" smtClean="0"/>
              <a:t>predch</a:t>
            </a:r>
            <a:r>
              <a:rPr lang="sk-SK" dirty="0" smtClean="0"/>
              <a:t>á</a:t>
            </a:r>
            <a:r>
              <a:rPr lang="en-US" dirty="0" err="1" smtClean="0"/>
              <a:t>dzaj</a:t>
            </a:r>
            <a:r>
              <a:rPr lang="sk-SK" dirty="0" smtClean="0"/>
              <a:t>ú</a:t>
            </a:r>
            <a:r>
              <a:rPr lang="en-US" dirty="0" err="1" smtClean="0"/>
              <a:t>cej</a:t>
            </a:r>
            <a:r>
              <a:rPr lang="en-US" dirty="0" smtClean="0"/>
              <a:t> </a:t>
            </a:r>
            <a:r>
              <a:rPr lang="en-US" dirty="0" err="1" smtClean="0"/>
              <a:t>predn</a:t>
            </a:r>
            <a:r>
              <a:rPr lang="sk-SK" dirty="0" err="1" smtClean="0"/>
              <a:t>áš</a:t>
            </a:r>
            <a:r>
              <a:rPr lang="en-US" dirty="0" err="1" smtClean="0"/>
              <a:t>ky</a:t>
            </a:r>
            <a:r>
              <a:rPr lang="en-US" dirty="0" smtClean="0"/>
              <a:t> (kap.30, DEITEL C#) – </a:t>
            </a:r>
            <a:r>
              <a:rPr lang="en-US" dirty="0" err="1" smtClean="0"/>
              <a:t>zamera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v</a:t>
            </a:r>
            <a:r>
              <a:rPr lang="sk-SK" dirty="0" smtClean="0"/>
              <a:t>š</a:t>
            </a:r>
            <a:r>
              <a:rPr lang="en-US" dirty="0" err="1" smtClean="0"/>
              <a:t>etky</a:t>
            </a:r>
            <a:r>
              <a:rPr lang="en-US" dirty="0" smtClean="0"/>
              <a:t> UML </a:t>
            </a:r>
            <a:r>
              <a:rPr lang="en-US" dirty="0" err="1" smtClean="0"/>
              <a:t>diagramy</a:t>
            </a:r>
            <a:r>
              <a:rPr lang="en-US" dirty="0" smtClean="0"/>
              <a:t> </a:t>
            </a:r>
            <a:r>
              <a:rPr lang="sk-SK" dirty="0" smtClean="0"/>
              <a:t>tam uvedené </a:t>
            </a:r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79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04" y="186187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n-US" sz="1400" b="1" dirty="0"/>
              <a:t>Starting to Program the Classes of the ATM </a:t>
            </a:r>
            <a:r>
              <a:rPr lang="en-US" sz="1400" b="1" dirty="0" smtClean="0"/>
              <a:t>System</a:t>
            </a:r>
            <a:r>
              <a:rPr lang="sk-SK" sz="1400" b="1" dirty="0" smtClean="0"/>
              <a:t> - VISIBILITY</a:t>
            </a: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6120680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125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188640"/>
            <a:ext cx="8136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ea typeface="+mj-ea"/>
                <a:cs typeface="+mj-cs"/>
              </a:rPr>
              <a:t>Starting to Program the Classes of the ATM System</a:t>
            </a:r>
            <a:r>
              <a:rPr lang="sk-SK" sz="1400" b="1" dirty="0">
                <a:solidFill>
                  <a:prstClr val="black"/>
                </a:solidFill>
                <a:ea typeface="+mj-ea"/>
                <a:cs typeface="+mj-cs"/>
              </a:rPr>
              <a:t> - </a:t>
            </a:r>
            <a:r>
              <a:rPr lang="sk-SK" sz="1400" b="1" dirty="0" smtClean="0">
                <a:solidFill>
                  <a:prstClr val="black"/>
                </a:solidFill>
                <a:ea typeface="+mj-ea"/>
                <a:cs typeface="+mj-cs"/>
              </a:rPr>
              <a:t>NAVIGABILITY</a:t>
            </a:r>
            <a:endParaRPr lang="cs-CZ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9381"/>
            <a:ext cx="7848872" cy="5858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64124" y="6289575"/>
            <a:ext cx="7199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NAVIGABILITY  = are </a:t>
            </a:r>
            <a:r>
              <a:rPr lang="sk-SK" sz="1400" dirty="0" err="1" smtClean="0"/>
              <a:t>based</a:t>
            </a:r>
            <a:r>
              <a:rPr lang="sk-SK" sz="1400" dirty="0" smtClean="0"/>
              <a:t> on </a:t>
            </a:r>
            <a:r>
              <a:rPr lang="sk-SK" sz="1400" dirty="0" err="1" smtClean="0"/>
              <a:t>collabortaion</a:t>
            </a:r>
            <a:r>
              <a:rPr lang="sk-SK" sz="1400" dirty="0" smtClean="0"/>
              <a:t> </a:t>
            </a:r>
            <a:r>
              <a:rPr lang="sk-SK" sz="1400" dirty="0" err="1" smtClean="0"/>
              <a:t>modeled</a:t>
            </a:r>
            <a:r>
              <a:rPr lang="sk-SK" sz="1400" dirty="0" smtClean="0"/>
              <a:t> in </a:t>
            </a:r>
            <a:r>
              <a:rPr lang="sk-SK" sz="1400" dirty="0" err="1" smtClean="0"/>
              <a:t>communication</a:t>
            </a:r>
            <a:r>
              <a:rPr lang="sk-SK" sz="1400" dirty="0" smtClean="0"/>
              <a:t> and </a:t>
            </a:r>
            <a:r>
              <a:rPr lang="sk-SK" sz="1400" dirty="0" err="1" smtClean="0"/>
              <a:t>sequence</a:t>
            </a:r>
            <a:r>
              <a:rPr lang="sk-SK" sz="1400" dirty="0" smtClean="0"/>
              <a:t> </a:t>
            </a:r>
            <a:r>
              <a:rPr lang="sk-SK" sz="1400" dirty="0" err="1" smtClean="0"/>
              <a:t>diagrams</a:t>
            </a:r>
            <a:r>
              <a:rPr lang="sk-SK" sz="1400" dirty="0" smtClean="0"/>
              <a:t>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0028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C</a:t>
            </a:r>
            <a:r>
              <a:rPr lang="en-US" dirty="0" smtClean="0"/>
              <a:t># </a:t>
            </a:r>
            <a:r>
              <a:rPr lang="en-US" dirty="0" err="1" smtClean="0"/>
              <a:t>Withdraval</a:t>
            </a:r>
            <a:r>
              <a:rPr lang="en-US" dirty="0" smtClean="0"/>
              <a:t> implementation 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15" y="836712"/>
            <a:ext cx="8221931" cy="3090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15" y="3789040"/>
            <a:ext cx="7776864" cy="2276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032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Implementation Inheritance and Polymorphism</a:t>
            </a:r>
            <a:endParaRPr lang="cs-CZ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1248"/>
            <a:ext cx="8568952" cy="44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112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Implementation Inheritance and Polymorphism</a:t>
            </a:r>
            <a:endParaRPr lang="cs-CZ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20891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112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Implementation Inheritance and Polymorphism</a:t>
            </a:r>
            <a:endParaRPr lang="cs-CZ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8208"/>
            <a:ext cx="8640960" cy="6041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11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Implementation Inheritance and Polymorphism</a:t>
            </a:r>
            <a:endParaRPr lang="cs-CZ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5788"/>
            <a:ext cx="8352928" cy="627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7930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142</Words>
  <Application>Microsoft Office PowerPoint</Application>
  <PresentationFormat>Předvádění na obrazovce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Prednáška Techniky a modelování požadavku 24.10.2015  </vt:lpstr>
      <vt:lpstr>Úvod</vt:lpstr>
      <vt:lpstr>Starting to Program the Classes of the ATM System - VISIBILITY</vt:lpstr>
      <vt:lpstr>Prezentace aplikace PowerPoint</vt:lpstr>
      <vt:lpstr>C# Withdraval implementation  </vt:lpstr>
      <vt:lpstr>Implementation Inheritance and Polymorphism</vt:lpstr>
      <vt:lpstr>Implementation Inheritance and Polymorphism</vt:lpstr>
      <vt:lpstr>Implementation Inheritance and Polymorphism</vt:lpstr>
      <vt:lpstr>Implementation Inheritance and Polymorphism</vt:lpstr>
      <vt:lpstr>ATM Case Study Implementation </vt:lpstr>
      <vt:lpstr>Ukazky funkcneho projektu ATM vo Visual Studio 2013 (2013)</vt:lpstr>
    </vt:vector>
  </TitlesOfParts>
  <Company>BIVŠ,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Pančík Juraj</dc:creator>
  <cp:lastModifiedBy>Pančík Juraj</cp:lastModifiedBy>
  <cp:revision>9</cp:revision>
  <dcterms:created xsi:type="dcterms:W3CDTF">2015-10-24T08:11:09Z</dcterms:created>
  <dcterms:modified xsi:type="dcterms:W3CDTF">2015-10-24T08:57:11Z</dcterms:modified>
</cp:coreProperties>
</file>